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000000"/>
        </a:solidFill>
        <a:effectLst/>
        <a:uFillTx/>
        <a:latin typeface="Druk Medium"/>
        <a:ea typeface="Druk Medium"/>
        <a:cs typeface="Druk Medium"/>
        <a:sym typeface="Dru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CAE8FB"/>
          </a:solidFill>
        </a:fill>
      </a:tcStyle>
    </a:wholeTbl>
    <a:band2H>
      <a:tcTxStyle b="def" i="def"/>
      <a:tcStyle>
        <a:tcBdr/>
        <a:fill>
          <a:solidFill>
            <a:srgbClr val="E6F4FD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E7D7FF"/>
          </a:solidFill>
        </a:fill>
      </a:tcStyle>
    </a:wholeTbl>
    <a:band2H>
      <a:tcTxStyle b="def" i="def"/>
      <a:tcStyle>
        <a:tcBdr/>
        <a:fill>
          <a:solidFill>
            <a:srgbClr val="F3ECFF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FFD9E7"/>
          </a:solidFill>
        </a:fill>
      </a:tcStyle>
    </a:wholeTbl>
    <a:band2H>
      <a:tcTxStyle b="def" i="def"/>
      <a:tcStyle>
        <a:tcBdr/>
        <a:fill>
          <a:solidFill>
            <a:srgbClr val="FFEDF3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BFF3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BFF3"/>
          </a:solidFill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ruk Medium"/>
          <a:ea typeface="Druk Medium"/>
          <a:cs typeface="Druk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ruk Bold"/>
          <a:ea typeface="Druk Bold"/>
          <a:cs typeface="Druk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Druk Bold"/>
          <a:ea typeface="Druk Bold"/>
          <a:cs typeface="Druk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ruk Bold"/>
          <a:ea typeface="Druk Bold"/>
          <a:cs typeface="Druk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1219200" y="1917700"/>
            <a:ext cx="21945600" cy="706628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1273628" indent="-587828" defTabSz="825500">
              <a:lnSpc>
                <a:spcPct val="120000"/>
              </a:lnSpc>
              <a:spcBef>
                <a:spcPts val="0"/>
              </a:spcBef>
              <a:buClrTx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marL="1959428" indent="-587828" defTabSz="825500">
              <a:lnSpc>
                <a:spcPct val="120000"/>
              </a:lnSpc>
              <a:spcBef>
                <a:spcPts val="0"/>
              </a:spcBef>
              <a:buClrTx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marL="2645228" indent="-587828" defTabSz="825500">
              <a:lnSpc>
                <a:spcPct val="120000"/>
              </a:lnSpc>
              <a:spcBef>
                <a:spcPts val="0"/>
              </a:spcBef>
              <a:buClrTx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marL="3331028" indent="-587828" defTabSz="825500">
              <a:lnSpc>
                <a:spcPct val="120000"/>
              </a:lnSpc>
              <a:spcBef>
                <a:spcPts val="0"/>
              </a:spcBef>
              <a:buClrTx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Уровень текста 1…"/>
          <p:cNvSpPr txBox="1"/>
          <p:nvPr>
            <p:ph type="body" sz="quarter" idx="2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10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3" name="Заголовок презентации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Уровень текста 1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Уровень текста 1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5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19199" y="9779000"/>
            <a:ext cx="21945600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100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Уровень текста 1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431800" indent="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431800" indent="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431800" indent="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431800" indent="0" defTabSz="825500"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b="0" cap="all" spc="-100" sz="3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5"/>
            <a:ext cx="24472902" cy="142518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Уровень текста 1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Заголовок презентации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4" name="Автор и дата"/>
          <p:cNvSpPr txBox="1"/>
          <p:nvPr>
            <p:ph type="body" sz="quarter" idx="22" hasCustomPrompt="1"/>
          </p:nvPr>
        </p:nvSpPr>
        <p:spPr>
          <a:xfrm>
            <a:off x="1219200" y="19177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Текст подписи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Изображение"/>
          <p:cNvSpPr/>
          <p:nvPr>
            <p:ph type="pic" idx="21"/>
          </p:nvPr>
        </p:nvSpPr>
        <p:spPr>
          <a:xfrm>
            <a:off x="528827" y="0"/>
            <a:ext cx="17992345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Заголовок слайда"/>
          <p:cNvSpPr txBox="1"/>
          <p:nvPr>
            <p:ph type="title" hasCustomPrompt="1"/>
          </p:nvPr>
        </p:nvSpPr>
        <p:spPr>
          <a:xfrm>
            <a:off x="635000" y="7937906"/>
            <a:ext cx="17780000" cy="5651593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35" name="Линия"/>
          <p:cNvSpPr/>
          <p:nvPr/>
        </p:nvSpPr>
        <p:spPr>
          <a:xfrm>
            <a:off x="19169011" y="11868150"/>
            <a:ext cx="1549403" cy="1270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Заголовок слайда"/>
          <p:cNvSpPr txBox="1"/>
          <p:nvPr>
            <p:ph type="title" hasCustomPrompt="1"/>
          </p:nvPr>
        </p:nvSpPr>
        <p:spPr>
          <a:xfrm>
            <a:off x="1219200" y="2439639"/>
            <a:ext cx="8356600" cy="3068292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2" name="Прямоугольник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8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Автор и дата"/>
          <p:cNvSpPr txBox="1"/>
          <p:nvPr>
            <p:ph type="body" sz="quarter" idx="22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Заголовок раздела"/>
          <p:cNvSpPr txBox="1"/>
          <p:nvPr>
            <p:ph type="title" hasCustomPrompt="1"/>
          </p:nvPr>
        </p:nvSpPr>
        <p:spPr>
          <a:xfrm>
            <a:off x="1219200" y="4048125"/>
            <a:ext cx="21945600" cy="5930900"/>
          </a:xfrm>
          <a:prstGeom prst="rect">
            <a:avLst/>
          </a:prstGeom>
        </p:spPr>
        <p:txBody>
          <a:bodyPr anchor="ctr"/>
          <a:lstStyle>
            <a:lvl1pPr marL="431800" indent="-431800">
              <a:defRPr spc="0" sz="14000">
                <a:solidFill>
                  <a:srgbClr val="FFFFFF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14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1pPr>
            <a:lvl2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2pPr>
            <a:lvl3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3pPr>
            <a:lvl4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4pPr>
            <a:lvl5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Заголовок слайда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l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роект подготовила Кочеток Екатерина"/>
          <p:cNvSpPr txBox="1"/>
          <p:nvPr>
            <p:ph type="body" sz="quarter" idx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 anchor="t"/>
          <a:lstStyle>
            <a:lvl1pPr defTabSz="584200">
              <a:lnSpc>
                <a:spcPct val="90000"/>
              </a:lnSpc>
              <a:defRPr cap="none" spc="-100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Проект подготовила Кочеток Екатерина</a:t>
            </a:r>
          </a:p>
        </p:txBody>
      </p:sp>
      <p:sp>
        <p:nvSpPr>
          <p:cNvPr id="151" name="Игра Футбол с графическим интерфейс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66673">
              <a:defRPr spc="-300" sz="21300"/>
            </a:lvl1pPr>
          </a:lstStyle>
          <a:p>
            <a:pPr/>
            <a:r>
              <a:t>ARkanoid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Снимок экрана 2021-01-21 в 09.12.47.png" descr="Снимок экрана 2021-01-21 в 09.1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3391" y="488915"/>
            <a:ext cx="8807023" cy="62696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54" name="Снимок экрана 2021-01-21 в 09.12.56.png" descr="Снимок экрана 2021-01-21 в 09.12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9313" y="310478"/>
            <a:ext cx="9308327" cy="66265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55" name="Снимок экрана 2021-01-21 в 09.13.02.png" descr="Снимок экрана 2021-01-21 в 09.13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9313" y="7041591"/>
            <a:ext cx="9308327" cy="66265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ачало игры"/>
          <p:cNvSpPr txBox="1"/>
          <p:nvPr>
            <p:ph type="body" sz="quarter" idx="1"/>
          </p:nvPr>
        </p:nvSpPr>
        <p:spPr>
          <a:xfrm>
            <a:off x="582934" y="10664519"/>
            <a:ext cx="11646536" cy="1908584"/>
          </a:xfrm>
          <a:prstGeom prst="rect">
            <a:avLst/>
          </a:prstGeom>
        </p:spPr>
        <p:txBody>
          <a:bodyPr/>
          <a:lstStyle>
            <a:lvl1pPr algn="l" defTabSz="825500">
              <a:lnSpc>
                <a:spcPct val="80000"/>
              </a:lnSpc>
              <a:defRPr spc="-200" sz="11600">
                <a:solidFill>
                  <a:srgbClr val="00BFF3"/>
                </a:solidFill>
              </a:defRPr>
            </a:lvl1pPr>
          </a:lstStyle>
          <a:p>
            <a:pPr/>
            <a:r>
              <a:t>Начало игры  с модом прятки </a:t>
            </a:r>
          </a:p>
        </p:txBody>
      </p:sp>
      <p:pic>
        <p:nvPicPr>
          <p:cNvPr id="158" name="Снимок экрана 2021-01-21 в 09.13.08.png" descr="Снимок экрана 2021-01-21 в 09.1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970" y="2327634"/>
            <a:ext cx="10476464" cy="74580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159" name="Начало игры"/>
          <p:cNvSpPr txBox="1"/>
          <p:nvPr/>
        </p:nvSpPr>
        <p:spPr>
          <a:xfrm>
            <a:off x="12681329" y="10713972"/>
            <a:ext cx="11646536" cy="180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51205">
              <a:lnSpc>
                <a:spcPct val="80000"/>
              </a:lnSpc>
              <a:defRPr cap="all" spc="-182" sz="10556">
                <a:solidFill>
                  <a:srgbClr val="00BFF3"/>
                </a:solidFill>
              </a:defRPr>
            </a:lvl1pPr>
          </a:lstStyle>
          <a:p>
            <a:pPr/>
            <a:r>
              <a:t>Начало игры с модом открытый</a:t>
            </a:r>
          </a:p>
        </p:txBody>
      </p:sp>
      <p:pic>
        <p:nvPicPr>
          <p:cNvPr id="160" name="Снимок экрана 2021-01-21 в 09.18.03.png" descr="Снимок экрана 2021-01-21 в 09.18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4756" y="2362083"/>
            <a:ext cx="10379682" cy="73891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Структура Бызы данных"/>
          <p:cNvSpPr txBox="1"/>
          <p:nvPr/>
        </p:nvSpPr>
        <p:spPr>
          <a:xfrm>
            <a:off x="7618661" y="11288863"/>
            <a:ext cx="10045246" cy="157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cap="all" spc="-116" sz="11600">
                <a:solidFill>
                  <a:srgbClr val="00BFF3"/>
                </a:solidFill>
              </a:defRPr>
            </a:lvl1pPr>
          </a:lstStyle>
          <a:p>
            <a:pPr/>
            <a:r>
              <a:t>Структура Бызы данных</a:t>
            </a:r>
          </a:p>
        </p:txBody>
      </p:sp>
      <p:pic>
        <p:nvPicPr>
          <p:cNvPr id="163" name="Снимок экрана 2021-01-21 в 09.20.06.png" descr="Снимок экрана 2021-01-21 в 09.2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384" y="714314"/>
            <a:ext cx="16687801" cy="9652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Реализован 1 класс   и 13 функций"/>
          <p:cNvSpPr txBox="1"/>
          <p:nvPr>
            <p:ph type="body" sz="quarter" idx="1"/>
          </p:nvPr>
        </p:nvSpPr>
        <p:spPr>
          <a:xfrm>
            <a:off x="1219199" y="10703733"/>
            <a:ext cx="21945601" cy="2706510"/>
          </a:xfrm>
          <a:prstGeom prst="rect">
            <a:avLst/>
          </a:prstGeom>
        </p:spPr>
        <p:txBody>
          <a:bodyPr/>
          <a:lstStyle>
            <a:lvl1pPr defTabSz="239054">
              <a:defRPr spc="-264" sz="20460"/>
            </a:lvl1pPr>
          </a:lstStyle>
          <a:p>
            <a:pPr/>
            <a:r>
              <a:t>Реализован 8 класс</a:t>
            </a:r>
          </a:p>
        </p:txBody>
      </p:sp>
      <p:pic>
        <p:nvPicPr>
          <p:cNvPr id="166" name="Снимок экрана 2021-01-21 в 09.23.21.png" descr="Снимок экрана 2021-01-21 в 09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5192" y="826243"/>
            <a:ext cx="11811001" cy="963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Спасибо за внимание!"/>
          <p:cNvSpPr txBox="1"/>
          <p:nvPr>
            <p:ph type="body" sz="half" idx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F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F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